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obby Jones" charset="1" panose="00000000000000000000"/>
      <p:regular r:id="rId16"/>
    </p:embeddedFont>
    <p:embeddedFont>
      <p:font typeface="Bright Retro" charset="1" panose="00000000000000000000"/>
      <p:regular r:id="rId17"/>
    </p:embeddedFont>
    <p:embeddedFont>
      <p:font typeface="Dream Avenue" charset="1" panose="02000503000000020004"/>
      <p:regular r:id="rId18"/>
    </p:embeddedFont>
    <p:embeddedFont>
      <p:font typeface="DM Sans" charset="1" panose="00000000000000000000"/>
      <p:regular r:id="rId19"/>
    </p:embeddedFont>
    <p:embeddedFont>
      <p:font typeface="Open Sans" charset="1" panose="020B0606030504020204"/>
      <p:regular r:id="rId20"/>
    </p:embeddedFont>
    <p:embeddedFont>
      <p:font typeface="League Spartan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1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1.png" Type="http://schemas.openxmlformats.org/officeDocument/2006/relationships/image"/><Relationship Id="rId4" Target="../media/image41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jpeg" Type="http://schemas.openxmlformats.org/officeDocument/2006/relationships/image"/><Relationship Id="rId4" Target="../media/image5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41.png" Type="http://schemas.openxmlformats.org/officeDocument/2006/relationships/image"/><Relationship Id="rId4" Target="../media/image53.png" Type="http://schemas.openxmlformats.org/officeDocument/2006/relationships/image"/><Relationship Id="rId5" Target="../media/image43.pn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4504" y="6243602"/>
            <a:ext cx="3312285" cy="1658686"/>
          </a:xfrm>
          <a:custGeom>
            <a:avLst/>
            <a:gdLst/>
            <a:ahLst/>
            <a:cxnLst/>
            <a:rect r="r" b="b" t="t" l="l"/>
            <a:pathLst>
              <a:path h="1658686" w="3312285">
                <a:moveTo>
                  <a:pt x="0" y="0"/>
                </a:moveTo>
                <a:lnTo>
                  <a:pt x="3312285" y="0"/>
                </a:lnTo>
                <a:lnTo>
                  <a:pt x="3312285" y="1658686"/>
                </a:lnTo>
                <a:lnTo>
                  <a:pt x="0" y="165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9987" y="-4635767"/>
            <a:ext cx="11092386" cy="8953985"/>
          </a:xfrm>
          <a:custGeom>
            <a:avLst/>
            <a:gdLst/>
            <a:ahLst/>
            <a:cxnLst/>
            <a:rect r="r" b="b" t="t" l="l"/>
            <a:pathLst>
              <a:path h="8953985" w="11092386">
                <a:moveTo>
                  <a:pt x="0" y="0"/>
                </a:moveTo>
                <a:lnTo>
                  <a:pt x="11092386" y="0"/>
                </a:lnTo>
                <a:lnTo>
                  <a:pt x="11092386" y="8953985"/>
                </a:lnTo>
                <a:lnTo>
                  <a:pt x="0" y="8953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11620">
            <a:off x="-2828922" y="-5034762"/>
            <a:ext cx="11484345" cy="9210515"/>
          </a:xfrm>
          <a:custGeom>
            <a:avLst/>
            <a:gdLst/>
            <a:ahLst/>
            <a:cxnLst/>
            <a:rect r="r" b="b" t="t" l="l"/>
            <a:pathLst>
              <a:path h="9210515" w="11484345">
                <a:moveTo>
                  <a:pt x="0" y="0"/>
                </a:moveTo>
                <a:lnTo>
                  <a:pt x="11484345" y="0"/>
                </a:lnTo>
                <a:lnTo>
                  <a:pt x="11484345" y="9210515"/>
                </a:lnTo>
                <a:lnTo>
                  <a:pt x="0" y="92105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28012">
            <a:off x="-2351791" y="7421988"/>
            <a:ext cx="9231803" cy="5151288"/>
          </a:xfrm>
          <a:custGeom>
            <a:avLst/>
            <a:gdLst/>
            <a:ahLst/>
            <a:cxnLst/>
            <a:rect r="r" b="b" t="t" l="l"/>
            <a:pathLst>
              <a:path h="5151288" w="9231803">
                <a:moveTo>
                  <a:pt x="0" y="0"/>
                </a:moveTo>
                <a:lnTo>
                  <a:pt x="9231803" y="0"/>
                </a:lnTo>
                <a:lnTo>
                  <a:pt x="9231803" y="5151289"/>
                </a:lnTo>
                <a:lnTo>
                  <a:pt x="0" y="5151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64984">
            <a:off x="9979213" y="8002017"/>
            <a:ext cx="12089353" cy="4916069"/>
          </a:xfrm>
          <a:custGeom>
            <a:avLst/>
            <a:gdLst/>
            <a:ahLst/>
            <a:cxnLst/>
            <a:rect r="r" b="b" t="t" l="l"/>
            <a:pathLst>
              <a:path h="4916069" w="12089353">
                <a:moveTo>
                  <a:pt x="0" y="0"/>
                </a:moveTo>
                <a:lnTo>
                  <a:pt x="12089353" y="0"/>
                </a:lnTo>
                <a:lnTo>
                  <a:pt x="12089353" y="4916069"/>
                </a:lnTo>
                <a:lnTo>
                  <a:pt x="0" y="49160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90539" y="2027436"/>
            <a:ext cx="3744219" cy="3492265"/>
          </a:xfrm>
          <a:custGeom>
            <a:avLst/>
            <a:gdLst/>
            <a:ahLst/>
            <a:cxnLst/>
            <a:rect r="r" b="b" t="t" l="l"/>
            <a:pathLst>
              <a:path h="3492265" w="3744219">
                <a:moveTo>
                  <a:pt x="0" y="0"/>
                </a:moveTo>
                <a:lnTo>
                  <a:pt x="3744219" y="0"/>
                </a:lnTo>
                <a:lnTo>
                  <a:pt x="3744219" y="3492266"/>
                </a:lnTo>
                <a:lnTo>
                  <a:pt x="0" y="34922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40497" y="1896633"/>
            <a:ext cx="2835605" cy="4114800"/>
          </a:xfrm>
          <a:custGeom>
            <a:avLst/>
            <a:gdLst/>
            <a:ahLst/>
            <a:cxnLst/>
            <a:rect r="r" b="b" t="t" l="l"/>
            <a:pathLst>
              <a:path h="4114800" w="2835605">
                <a:moveTo>
                  <a:pt x="0" y="0"/>
                </a:moveTo>
                <a:lnTo>
                  <a:pt x="2835605" y="0"/>
                </a:lnTo>
                <a:lnTo>
                  <a:pt x="28356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33128" y="6574489"/>
            <a:ext cx="4151450" cy="4114800"/>
          </a:xfrm>
          <a:custGeom>
            <a:avLst/>
            <a:gdLst/>
            <a:ahLst/>
            <a:cxnLst/>
            <a:rect r="r" b="b" t="t" l="l"/>
            <a:pathLst>
              <a:path h="4114800" w="4151450">
                <a:moveTo>
                  <a:pt x="0" y="0"/>
                </a:moveTo>
                <a:lnTo>
                  <a:pt x="4151450" y="0"/>
                </a:lnTo>
                <a:lnTo>
                  <a:pt x="41514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41322" y="6011433"/>
            <a:ext cx="2605433" cy="3977117"/>
          </a:xfrm>
          <a:custGeom>
            <a:avLst/>
            <a:gdLst/>
            <a:ahLst/>
            <a:cxnLst/>
            <a:rect r="r" b="b" t="t" l="l"/>
            <a:pathLst>
              <a:path h="3977117" w="2605433">
                <a:moveTo>
                  <a:pt x="0" y="0"/>
                </a:moveTo>
                <a:lnTo>
                  <a:pt x="2605433" y="0"/>
                </a:lnTo>
                <a:lnTo>
                  <a:pt x="2605433" y="3977117"/>
                </a:lnTo>
                <a:lnTo>
                  <a:pt x="0" y="39771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963456">
            <a:off x="2208277" y="8647428"/>
            <a:ext cx="2238428" cy="2238428"/>
          </a:xfrm>
          <a:custGeom>
            <a:avLst/>
            <a:gdLst/>
            <a:ahLst/>
            <a:cxnLst/>
            <a:rect r="r" b="b" t="t" l="l"/>
            <a:pathLst>
              <a:path h="2238428" w="2238428">
                <a:moveTo>
                  <a:pt x="0" y="0"/>
                </a:moveTo>
                <a:lnTo>
                  <a:pt x="2238429" y="0"/>
                </a:lnTo>
                <a:lnTo>
                  <a:pt x="2238429" y="2238428"/>
                </a:lnTo>
                <a:lnTo>
                  <a:pt x="0" y="22384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80873" y="-1844373"/>
            <a:ext cx="4074336" cy="4668509"/>
          </a:xfrm>
          <a:custGeom>
            <a:avLst/>
            <a:gdLst/>
            <a:ahLst/>
            <a:cxnLst/>
            <a:rect r="r" b="b" t="t" l="l"/>
            <a:pathLst>
              <a:path h="4668509" w="4074336">
                <a:moveTo>
                  <a:pt x="0" y="0"/>
                </a:moveTo>
                <a:lnTo>
                  <a:pt x="4074336" y="0"/>
                </a:lnTo>
                <a:lnTo>
                  <a:pt x="4074336" y="4668510"/>
                </a:lnTo>
                <a:lnTo>
                  <a:pt x="0" y="466851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32618" y="7655462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3" y="0"/>
                </a:lnTo>
                <a:lnTo>
                  <a:pt x="64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47694">
            <a:off x="10141065" y="-1794126"/>
            <a:ext cx="4270075" cy="4114800"/>
          </a:xfrm>
          <a:custGeom>
            <a:avLst/>
            <a:gdLst/>
            <a:ahLst/>
            <a:cxnLst/>
            <a:rect r="r" b="b" t="t" l="l"/>
            <a:pathLst>
              <a:path h="4114800" w="4270075">
                <a:moveTo>
                  <a:pt x="0" y="0"/>
                </a:moveTo>
                <a:lnTo>
                  <a:pt x="4270075" y="0"/>
                </a:lnTo>
                <a:lnTo>
                  <a:pt x="4270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68733" y="3318888"/>
            <a:ext cx="10150535" cy="177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10165">
                <a:solidFill>
                  <a:srgbClr val="4A863D"/>
                </a:solidFill>
                <a:latin typeface="Bobby Jones"/>
                <a:ea typeface="Bobby Jones"/>
                <a:cs typeface="Bobby Jones"/>
                <a:sym typeface="Bobby Jones"/>
              </a:rPr>
              <a:t>Jardín Inteligente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26127" y="4662846"/>
            <a:ext cx="4635746" cy="75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6"/>
              </a:lnSpc>
            </a:pPr>
            <a:r>
              <a:rPr lang="en-US" sz="4426">
                <a:solidFill>
                  <a:srgbClr val="C19767"/>
                </a:solidFill>
                <a:latin typeface="Bright Retro"/>
                <a:ea typeface="Bright Retro"/>
                <a:cs typeface="Bright Retro"/>
                <a:sym typeface="Bright Retro"/>
              </a:rPr>
              <a:t>Proyecto Informático 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48165" y="5314081"/>
            <a:ext cx="11384964" cy="96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7"/>
              </a:lnSpc>
            </a:pPr>
            <a:r>
              <a:rPr lang="en-US" sz="2741">
                <a:solidFill>
                  <a:srgbClr val="37744F"/>
                </a:solidFill>
                <a:latin typeface="Dream Avenue"/>
                <a:ea typeface="Dream Avenue"/>
                <a:cs typeface="Dream Avenue"/>
                <a:sym typeface="Dream Avenue"/>
              </a:rPr>
              <a:t>4°2 TM</a:t>
            </a:r>
          </a:p>
          <a:p>
            <a:pPr algn="ctr">
              <a:lnSpc>
                <a:spcPts val="3837"/>
              </a:lnSpc>
            </a:pPr>
            <a:r>
              <a:rPr lang="en-US" sz="2741">
                <a:solidFill>
                  <a:srgbClr val="37744F"/>
                </a:solidFill>
                <a:latin typeface="Dream Avenue"/>
                <a:ea typeface="Dream Avenue"/>
                <a:cs typeface="Dream Avenue"/>
                <a:sym typeface="Dream Avenue"/>
              </a:rPr>
              <a:t> Ignacio Cordoba, Gaston Amaya, Leonardo Arenas, Malena Nuñe</a:t>
            </a:r>
            <a:r>
              <a:rPr lang="en-US" sz="2741">
                <a:solidFill>
                  <a:srgbClr val="000000"/>
                </a:solidFill>
                <a:latin typeface="Dream Avenue"/>
                <a:ea typeface="Dream Avenue"/>
                <a:cs typeface="Dream Avenue"/>
                <a:sym typeface="Dream Avenue"/>
              </a:rPr>
              <a:t>z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247" r="0" b="-112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86026" y="166420"/>
            <a:ext cx="11715948" cy="294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59"/>
              </a:lnSpc>
            </a:pPr>
            <a:r>
              <a:rPr lang="en-US" sz="12399">
                <a:solidFill>
                  <a:srgbClr val="C19767"/>
                </a:solidFill>
                <a:latin typeface="Bobby Jones"/>
                <a:ea typeface="Bobby Jones"/>
                <a:cs typeface="Bobby Jones"/>
                <a:sym typeface="Bobby Jones"/>
              </a:rPr>
              <a:t>GRACIAS POR VER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95337" y="4092922"/>
            <a:ext cx="14697325" cy="261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</a:pPr>
            <a:r>
              <a:rPr lang="en-US" sz="7509">
                <a:solidFill>
                  <a:srgbClr val="26662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cuiden la naturaleza con nuestro jardin inteligente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22798"/>
            <a:ext cx="1208019" cy="120801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764504"/>
            <a:ext cx="1208019" cy="12080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407393"/>
            <a:ext cx="1208019" cy="120801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03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8050281"/>
            <a:ext cx="1208019" cy="12080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04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28650" y="3123804"/>
            <a:ext cx="1208019" cy="12080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05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901949"/>
            <a:ext cx="14760091" cy="127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08"/>
              </a:lnSpc>
            </a:pPr>
            <a:r>
              <a:rPr lang="en-US" sz="96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ÍNDICE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24113" y="3421859"/>
            <a:ext cx="568463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 spc="-8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Idea del proyecto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4485633">
            <a:off x="17605944" y="3719401"/>
            <a:ext cx="4263479" cy="5274406"/>
          </a:xfrm>
          <a:custGeom>
            <a:avLst/>
            <a:gdLst/>
            <a:ahLst/>
            <a:cxnLst/>
            <a:rect r="r" b="b" t="t" l="l"/>
            <a:pathLst>
              <a:path h="5274406" w="4263479">
                <a:moveTo>
                  <a:pt x="0" y="0"/>
                </a:moveTo>
                <a:lnTo>
                  <a:pt x="4263479" y="0"/>
                </a:lnTo>
                <a:lnTo>
                  <a:pt x="4263479" y="5274406"/>
                </a:lnTo>
                <a:lnTo>
                  <a:pt x="0" y="527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085390">
            <a:off x="16317902" y="-1206525"/>
            <a:ext cx="3477692" cy="5523799"/>
          </a:xfrm>
          <a:custGeom>
            <a:avLst/>
            <a:gdLst/>
            <a:ahLst/>
            <a:cxnLst/>
            <a:rect r="r" b="b" t="t" l="l"/>
            <a:pathLst>
              <a:path h="5523799" w="3477692">
                <a:moveTo>
                  <a:pt x="0" y="0"/>
                </a:moveTo>
                <a:lnTo>
                  <a:pt x="3477691" y="0"/>
                </a:lnTo>
                <a:lnTo>
                  <a:pt x="3477691" y="5523799"/>
                </a:lnTo>
                <a:lnTo>
                  <a:pt x="0" y="5523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641369">
            <a:off x="11403483" y="-3015378"/>
            <a:ext cx="3102941" cy="4861004"/>
          </a:xfrm>
          <a:custGeom>
            <a:avLst/>
            <a:gdLst/>
            <a:ahLst/>
            <a:cxnLst/>
            <a:rect r="r" b="b" t="t" l="l"/>
            <a:pathLst>
              <a:path h="4861004" w="3102941">
                <a:moveTo>
                  <a:pt x="0" y="0"/>
                </a:moveTo>
                <a:lnTo>
                  <a:pt x="3102941" y="0"/>
                </a:lnTo>
                <a:lnTo>
                  <a:pt x="3102941" y="4861005"/>
                </a:lnTo>
                <a:lnTo>
                  <a:pt x="0" y="486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0667339">
            <a:off x="7059002" y="-606848"/>
            <a:ext cx="3539296" cy="2094729"/>
          </a:xfrm>
          <a:custGeom>
            <a:avLst/>
            <a:gdLst/>
            <a:ahLst/>
            <a:cxnLst/>
            <a:rect r="r" b="b" t="t" l="l"/>
            <a:pathLst>
              <a:path h="2094729" w="3539296">
                <a:moveTo>
                  <a:pt x="0" y="0"/>
                </a:moveTo>
                <a:lnTo>
                  <a:pt x="3539296" y="0"/>
                </a:lnTo>
                <a:lnTo>
                  <a:pt x="3539296" y="2094729"/>
                </a:lnTo>
                <a:lnTo>
                  <a:pt x="0" y="209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616885" y="7905645"/>
            <a:ext cx="3106185" cy="3806882"/>
          </a:xfrm>
          <a:custGeom>
            <a:avLst/>
            <a:gdLst/>
            <a:ahLst/>
            <a:cxnLst/>
            <a:rect r="r" b="b" t="t" l="l"/>
            <a:pathLst>
              <a:path h="3806882" w="3106185">
                <a:moveTo>
                  <a:pt x="0" y="0"/>
                </a:moveTo>
                <a:lnTo>
                  <a:pt x="3106185" y="0"/>
                </a:lnTo>
                <a:lnTo>
                  <a:pt x="3106185" y="3806882"/>
                </a:lnTo>
                <a:lnTo>
                  <a:pt x="0" y="3806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14588" y="5029200"/>
            <a:ext cx="4201269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Funcionalidades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14588" y="6689090"/>
            <a:ext cx="4333875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Como se trabajo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38400" y="8351565"/>
            <a:ext cx="840105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Tareas asignadas y organización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830790" y="4764504"/>
            <a:ext cx="1208019" cy="120801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08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828650" y="6407393"/>
            <a:ext cx="1208019" cy="120801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66624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6439"/>
                </a:lnSpc>
                <a:spcBef>
                  <a:spcPct val="0"/>
                </a:spcBef>
              </a:pPr>
              <a:r>
                <a:rPr lang="en-US" sz="4599" strike="noStrike" u="none">
                  <a:solidFill>
                    <a:srgbClr val="FFFFFF"/>
                  </a:solidFill>
                  <a:latin typeface="Bobby Jones"/>
                  <a:ea typeface="Bobby Jones"/>
                  <a:cs typeface="Bobby Jones"/>
                  <a:sym typeface="Bobby Jones"/>
                </a:rPr>
                <a:t>08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308983" y="2942689"/>
            <a:ext cx="6181725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Problemáticas mientras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trabajamos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02391" y="5057775"/>
            <a:ext cx="548640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Proceso de desarollo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26204" y="6704670"/>
            <a:ext cx="2695575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Materiales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60624" y="-768409"/>
            <a:ext cx="2546305" cy="2569265"/>
          </a:xfrm>
          <a:custGeom>
            <a:avLst/>
            <a:gdLst/>
            <a:ahLst/>
            <a:cxnLst/>
            <a:rect r="r" b="b" t="t" l="l"/>
            <a:pathLst>
              <a:path h="2569265" w="2546305">
                <a:moveTo>
                  <a:pt x="0" y="0"/>
                </a:moveTo>
                <a:lnTo>
                  <a:pt x="2546305" y="0"/>
                </a:lnTo>
                <a:lnTo>
                  <a:pt x="2546305" y="2569265"/>
                </a:lnTo>
                <a:lnTo>
                  <a:pt x="0" y="256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36067">
            <a:off x="-596522" y="-1390536"/>
            <a:ext cx="2775924" cy="3813519"/>
          </a:xfrm>
          <a:custGeom>
            <a:avLst/>
            <a:gdLst/>
            <a:ahLst/>
            <a:cxnLst/>
            <a:rect r="r" b="b" t="t" l="l"/>
            <a:pathLst>
              <a:path h="3813519" w="2775924">
                <a:moveTo>
                  <a:pt x="0" y="0"/>
                </a:moveTo>
                <a:lnTo>
                  <a:pt x="2775923" y="0"/>
                </a:lnTo>
                <a:lnTo>
                  <a:pt x="2775923" y="3813518"/>
                </a:lnTo>
                <a:lnTo>
                  <a:pt x="0" y="3813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57593">
            <a:off x="16868194" y="7948455"/>
            <a:ext cx="2839611" cy="3671311"/>
          </a:xfrm>
          <a:custGeom>
            <a:avLst/>
            <a:gdLst/>
            <a:ahLst/>
            <a:cxnLst/>
            <a:rect r="r" b="b" t="t" l="l"/>
            <a:pathLst>
              <a:path h="3671311" w="2839611">
                <a:moveTo>
                  <a:pt x="0" y="0"/>
                </a:moveTo>
                <a:lnTo>
                  <a:pt x="2839612" y="0"/>
                </a:lnTo>
                <a:lnTo>
                  <a:pt x="2839612" y="3671311"/>
                </a:lnTo>
                <a:lnTo>
                  <a:pt x="0" y="3671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52638" y="7200900"/>
            <a:ext cx="4166544" cy="4114800"/>
          </a:xfrm>
          <a:custGeom>
            <a:avLst/>
            <a:gdLst/>
            <a:ahLst/>
            <a:cxnLst/>
            <a:rect r="r" b="b" t="t" l="l"/>
            <a:pathLst>
              <a:path h="4114800" w="4166544">
                <a:moveTo>
                  <a:pt x="0" y="0"/>
                </a:moveTo>
                <a:lnTo>
                  <a:pt x="4166544" y="0"/>
                </a:lnTo>
                <a:lnTo>
                  <a:pt x="4166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379980"/>
            <a:ext cx="18288000" cy="54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La finalidad del proyecto es poder auto sustentar en mas de un 80% una planta 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( en nuestro caso una planta de albahca),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 sin la necesidad de ayuda humana, exceptuando lo indispensable,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(Agua, Energia y mantenimiento de los componentes)</a:t>
            </a:r>
          </a:p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Todo esto mediante un sistema hidroponico</a:t>
            </a:r>
          </a:p>
          <a:p>
            <a:pPr algn="ctr">
              <a:lnSpc>
                <a:spcPts val="61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321580" y="895350"/>
            <a:ext cx="5762625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C19767"/>
                </a:solidFill>
                <a:latin typeface="Bobby Jones"/>
                <a:ea typeface="Bobby Jones"/>
                <a:cs typeface="Bobby Jones"/>
                <a:sym typeface="Bobby Jones"/>
              </a:rPr>
              <a:t>Idea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554209" y="7200900"/>
            <a:ext cx="5917966" cy="3328856"/>
          </a:xfrm>
          <a:custGeom>
            <a:avLst/>
            <a:gdLst/>
            <a:ahLst/>
            <a:cxnLst/>
            <a:rect r="r" b="b" t="t" l="l"/>
            <a:pathLst>
              <a:path h="3328856" w="5917966">
                <a:moveTo>
                  <a:pt x="0" y="0"/>
                </a:moveTo>
                <a:lnTo>
                  <a:pt x="5917967" y="0"/>
                </a:lnTo>
                <a:lnTo>
                  <a:pt x="5917967" y="3328856"/>
                </a:lnTo>
                <a:lnTo>
                  <a:pt x="0" y="3328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4572" y="7036702"/>
            <a:ext cx="4166544" cy="4114800"/>
          </a:xfrm>
          <a:custGeom>
            <a:avLst/>
            <a:gdLst/>
            <a:ahLst/>
            <a:cxnLst/>
            <a:rect r="r" b="b" t="t" l="l"/>
            <a:pathLst>
              <a:path h="4114800" w="4166544">
                <a:moveTo>
                  <a:pt x="0" y="0"/>
                </a:moveTo>
                <a:lnTo>
                  <a:pt x="4166544" y="0"/>
                </a:lnTo>
                <a:lnTo>
                  <a:pt x="4166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52619">
            <a:off x="15814353" y="7947958"/>
            <a:ext cx="2889894" cy="3223934"/>
          </a:xfrm>
          <a:custGeom>
            <a:avLst/>
            <a:gdLst/>
            <a:ahLst/>
            <a:cxnLst/>
            <a:rect r="r" b="b" t="t" l="l"/>
            <a:pathLst>
              <a:path h="3223934" w="2889894">
                <a:moveTo>
                  <a:pt x="0" y="0"/>
                </a:moveTo>
                <a:lnTo>
                  <a:pt x="2889894" y="0"/>
                </a:lnTo>
                <a:lnTo>
                  <a:pt x="2889894" y="3223934"/>
                </a:lnTo>
                <a:lnTo>
                  <a:pt x="0" y="3223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56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68727">
            <a:off x="13673674" y="-2932912"/>
            <a:ext cx="6107583" cy="5865824"/>
          </a:xfrm>
          <a:custGeom>
            <a:avLst/>
            <a:gdLst/>
            <a:ahLst/>
            <a:cxnLst/>
            <a:rect r="r" b="b" t="t" l="l"/>
            <a:pathLst>
              <a:path h="5865824" w="6107583">
                <a:moveTo>
                  <a:pt x="0" y="0"/>
                </a:moveTo>
                <a:lnTo>
                  <a:pt x="6107583" y="0"/>
                </a:lnTo>
                <a:lnTo>
                  <a:pt x="6107583" y="5865824"/>
                </a:lnTo>
                <a:lnTo>
                  <a:pt x="0" y="5865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39250"/>
            <a:ext cx="153704" cy="3206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839"/>
              </a:lnSpc>
              <a:spcBef>
                <a:spcPct val="0"/>
              </a:spcBef>
            </a:pPr>
            <a:r>
              <a:rPr lang="en-US" sz="600">
                <a:solidFill>
                  <a:srgbClr val="F8F5ED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7301" y="895350"/>
            <a:ext cx="5281315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C19767"/>
                </a:solidFill>
                <a:latin typeface="Bobby Jones"/>
                <a:ea typeface="Bobby Jones"/>
                <a:cs typeface="Bobby Jones"/>
                <a:sym typeface="Bobby Jones"/>
              </a:rPr>
              <a:t>FUNCIONALIDADES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00991" y="2576359"/>
            <a:ext cx="10898075" cy="564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84471" indent="-492235" lvl="1">
              <a:lnSpc>
                <a:spcPts val="6383"/>
              </a:lnSpc>
              <a:buFont typeface="Arial"/>
              <a:buChar char="•"/>
            </a:pPr>
            <a:r>
              <a:rPr lang="en-US" sz="455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Medidor de humedad ambiental</a:t>
            </a:r>
          </a:p>
          <a:p>
            <a:pPr algn="ctr" marL="984471" indent="-492235" lvl="1">
              <a:lnSpc>
                <a:spcPts val="6383"/>
              </a:lnSpc>
              <a:buFont typeface="Arial"/>
              <a:buChar char="•"/>
            </a:pPr>
            <a:r>
              <a:rPr lang="en-US" sz="455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Medidor de Temperatura ambiental</a:t>
            </a:r>
          </a:p>
          <a:p>
            <a:pPr algn="ctr" marL="984471" indent="-492235" lvl="1">
              <a:lnSpc>
                <a:spcPts val="6383"/>
              </a:lnSpc>
              <a:buFont typeface="Arial"/>
              <a:buChar char="•"/>
            </a:pPr>
            <a:r>
              <a:rPr lang="en-US" sz="455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Medidor de luz ambiental .</a:t>
            </a:r>
          </a:p>
          <a:p>
            <a:pPr algn="ctr" marL="984471" indent="-492235" lvl="1">
              <a:lnSpc>
                <a:spcPts val="6383"/>
              </a:lnSpc>
              <a:buFont typeface="Arial"/>
              <a:buChar char="•"/>
            </a:pPr>
            <a:r>
              <a:rPr lang="en-US" sz="455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Iluminación automática .</a:t>
            </a:r>
          </a:p>
          <a:p>
            <a:pPr algn="ctr" marL="984471" indent="-492235" lvl="1">
              <a:lnSpc>
                <a:spcPts val="6383"/>
              </a:lnSpc>
              <a:buFont typeface="Arial"/>
              <a:buChar char="•"/>
            </a:pPr>
            <a:r>
              <a:rPr lang="en-US" sz="455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Riego automático .</a:t>
            </a:r>
          </a:p>
          <a:p>
            <a:pPr algn="ctr" marL="984471" indent="-492235" lvl="1">
              <a:lnSpc>
                <a:spcPts val="6383"/>
              </a:lnSpc>
              <a:buFont typeface="Arial"/>
              <a:buChar char="•"/>
            </a:pPr>
            <a:r>
              <a:rPr lang="en-US" sz="455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Display que muestre DATOS DEL SISTEMA.</a:t>
            </a:r>
          </a:p>
          <a:p>
            <a:pPr algn="ctr">
              <a:lnSpc>
                <a:spcPts val="638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97108">
            <a:off x="15848990" y="8265904"/>
            <a:ext cx="2820620" cy="2588042"/>
          </a:xfrm>
          <a:custGeom>
            <a:avLst/>
            <a:gdLst/>
            <a:ahLst/>
            <a:cxnLst/>
            <a:rect r="r" b="b" t="t" l="l"/>
            <a:pathLst>
              <a:path h="2588042" w="2820620">
                <a:moveTo>
                  <a:pt x="0" y="0"/>
                </a:moveTo>
                <a:lnTo>
                  <a:pt x="2820620" y="0"/>
                </a:lnTo>
                <a:lnTo>
                  <a:pt x="2820620" y="2588042"/>
                </a:lnTo>
                <a:lnTo>
                  <a:pt x="0" y="2588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8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68497" y="-442999"/>
            <a:ext cx="2917095" cy="2943399"/>
          </a:xfrm>
          <a:custGeom>
            <a:avLst/>
            <a:gdLst/>
            <a:ahLst/>
            <a:cxnLst/>
            <a:rect r="r" b="b" t="t" l="l"/>
            <a:pathLst>
              <a:path h="2943399" w="2917095">
                <a:moveTo>
                  <a:pt x="0" y="0"/>
                </a:moveTo>
                <a:lnTo>
                  <a:pt x="2917095" y="0"/>
                </a:lnTo>
                <a:lnTo>
                  <a:pt x="2917095" y="2943398"/>
                </a:lnTo>
                <a:lnTo>
                  <a:pt x="0" y="2943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31027" y="8455617"/>
            <a:ext cx="5496778" cy="2208615"/>
          </a:xfrm>
          <a:custGeom>
            <a:avLst/>
            <a:gdLst/>
            <a:ahLst/>
            <a:cxnLst/>
            <a:rect r="r" b="b" t="t" l="l"/>
            <a:pathLst>
              <a:path h="2208615" w="5496778">
                <a:moveTo>
                  <a:pt x="0" y="0"/>
                </a:moveTo>
                <a:lnTo>
                  <a:pt x="5496778" y="0"/>
                </a:lnTo>
                <a:lnTo>
                  <a:pt x="5496778" y="2208616"/>
                </a:lnTo>
                <a:lnTo>
                  <a:pt x="0" y="2208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54572" y="7448667"/>
            <a:ext cx="4166544" cy="4114800"/>
          </a:xfrm>
          <a:custGeom>
            <a:avLst/>
            <a:gdLst/>
            <a:ahLst/>
            <a:cxnLst/>
            <a:rect r="r" b="b" t="t" l="l"/>
            <a:pathLst>
              <a:path h="4114800" w="4166544">
                <a:moveTo>
                  <a:pt x="0" y="0"/>
                </a:moveTo>
                <a:lnTo>
                  <a:pt x="4166544" y="0"/>
                </a:lnTo>
                <a:lnTo>
                  <a:pt x="41665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65597">
            <a:off x="11322042" y="-2552759"/>
            <a:ext cx="3214348" cy="5105517"/>
          </a:xfrm>
          <a:custGeom>
            <a:avLst/>
            <a:gdLst/>
            <a:ahLst/>
            <a:cxnLst/>
            <a:rect r="r" b="b" t="t" l="l"/>
            <a:pathLst>
              <a:path h="5105517" w="3214348">
                <a:moveTo>
                  <a:pt x="0" y="0"/>
                </a:moveTo>
                <a:lnTo>
                  <a:pt x="3214349" y="0"/>
                </a:lnTo>
                <a:lnTo>
                  <a:pt x="3214349" y="5105518"/>
                </a:lnTo>
                <a:lnTo>
                  <a:pt x="0" y="51055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2218" y="914400"/>
            <a:ext cx="4748064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19767"/>
                </a:solidFill>
                <a:latin typeface="Bobby Jones"/>
                <a:ea typeface="Bobby Jones"/>
                <a:cs typeface="Bobby Jones"/>
                <a:sym typeface="Bobby Jones"/>
              </a:rPr>
              <a:t>cóMO SE TRABAJO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8332" y="3047330"/>
            <a:ext cx="15883596" cy="3086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3"/>
              </a:lnSpc>
            </a:pPr>
            <a:r>
              <a:rPr lang="en-US" sz="4409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Nos distribuimos las tareas entre nosotros, eligiendo cada uno que componente nos interesaba más, e independientemente investigamos sobre ellos, aprendimos a programarlos y a como usarlos físicamente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12206" y="-147760"/>
            <a:ext cx="2475794" cy="2495550"/>
          </a:xfrm>
          <a:custGeom>
            <a:avLst/>
            <a:gdLst/>
            <a:ahLst/>
            <a:cxnLst/>
            <a:rect r="r" b="b" t="t" l="l"/>
            <a:pathLst>
              <a:path h="2495550" w="2475794">
                <a:moveTo>
                  <a:pt x="0" y="0"/>
                </a:moveTo>
                <a:lnTo>
                  <a:pt x="2475794" y="0"/>
                </a:lnTo>
                <a:lnTo>
                  <a:pt x="2475794" y="2495550"/>
                </a:lnTo>
                <a:lnTo>
                  <a:pt x="0" y="249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37949" y="8644918"/>
            <a:ext cx="11500907" cy="613382"/>
          </a:xfrm>
          <a:custGeom>
            <a:avLst/>
            <a:gdLst/>
            <a:ahLst/>
            <a:cxnLst/>
            <a:rect r="r" b="b" t="t" l="l"/>
            <a:pathLst>
              <a:path h="613382" w="11500907">
                <a:moveTo>
                  <a:pt x="0" y="0"/>
                </a:moveTo>
                <a:lnTo>
                  <a:pt x="11500907" y="0"/>
                </a:lnTo>
                <a:lnTo>
                  <a:pt x="11500907" y="613382"/>
                </a:lnTo>
                <a:lnTo>
                  <a:pt x="0" y="613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3784">
            <a:off x="-1164430" y="7712717"/>
            <a:ext cx="3435456" cy="3392791"/>
          </a:xfrm>
          <a:custGeom>
            <a:avLst/>
            <a:gdLst/>
            <a:ahLst/>
            <a:cxnLst/>
            <a:rect r="r" b="b" t="t" l="l"/>
            <a:pathLst>
              <a:path h="3392791" w="3435456">
                <a:moveTo>
                  <a:pt x="0" y="0"/>
                </a:moveTo>
                <a:lnTo>
                  <a:pt x="3435455" y="0"/>
                </a:lnTo>
                <a:lnTo>
                  <a:pt x="3435455" y="3392791"/>
                </a:lnTo>
                <a:lnTo>
                  <a:pt x="0" y="339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12206" y="6617531"/>
            <a:ext cx="2020444" cy="2942394"/>
          </a:xfrm>
          <a:custGeom>
            <a:avLst/>
            <a:gdLst/>
            <a:ahLst/>
            <a:cxnLst/>
            <a:rect r="r" b="b" t="t" l="l"/>
            <a:pathLst>
              <a:path h="2942394" w="2020444">
                <a:moveTo>
                  <a:pt x="0" y="0"/>
                </a:moveTo>
                <a:lnTo>
                  <a:pt x="2020444" y="0"/>
                </a:lnTo>
                <a:lnTo>
                  <a:pt x="2020444" y="2942394"/>
                </a:lnTo>
                <a:lnTo>
                  <a:pt x="0" y="2942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1744" y="4098706"/>
            <a:ext cx="18288000" cy="159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MALEna SE ENCARGO DE LA PANTALLA LED Y EL SENSOR DE HUMEDAD Y TEMPERATURA CON SUS CIRCUITOS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262065"/>
            <a:ext cx="18288000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GASTON TENIA LA TAREA DE CREAR EL CODIGO DE LA TIRA LED Y EL CIRCUITO, el diseño 3d Y EL SENSOR DE LUZ AMBIENTAL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5351" y="914400"/>
            <a:ext cx="652179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C19767"/>
                </a:solidFill>
                <a:latin typeface="Bobby Jones"/>
                <a:ea typeface="Bobby Jones"/>
                <a:cs typeface="Bobby Jones"/>
                <a:sym typeface="Bobby Jones"/>
              </a:rPr>
              <a:t>tAREAS Y ORGANIZACION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32631" y="6001168"/>
            <a:ext cx="11706225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CORDOBA SE ENCARGO DE LA BOMBA Y SU CIRCUITO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86250" y="7227355"/>
            <a:ext cx="10198988" cy="747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1"/>
              </a:lnSpc>
              <a:spcBef>
                <a:spcPct val="0"/>
              </a:spcBef>
            </a:pPr>
            <a:r>
              <a:rPr lang="en-US" sz="4393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lEO SE ENCARGO DEL RELOJ RTC Y SU CIRCUITO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5134" y="8241420"/>
            <a:ext cx="2670170" cy="2637010"/>
          </a:xfrm>
          <a:custGeom>
            <a:avLst/>
            <a:gdLst/>
            <a:ahLst/>
            <a:cxnLst/>
            <a:rect r="r" b="b" t="t" l="l"/>
            <a:pathLst>
              <a:path h="2637010" w="2670170">
                <a:moveTo>
                  <a:pt x="0" y="0"/>
                </a:moveTo>
                <a:lnTo>
                  <a:pt x="2670171" y="0"/>
                </a:lnTo>
                <a:lnTo>
                  <a:pt x="2670171" y="2637010"/>
                </a:lnTo>
                <a:lnTo>
                  <a:pt x="0" y="263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26237"/>
            <a:ext cx="15677073" cy="585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</a:p>
          <a:p>
            <a:pPr algn="ctr">
              <a:lnSpc>
                <a:spcPts val="5844"/>
              </a:lnSpc>
            </a:pPr>
            <a:r>
              <a:rPr lang="en-US" sz="4174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 •No funciono el reloj RTC</a:t>
            </a:r>
          </a:p>
          <a:p>
            <a:pPr algn="ctr">
              <a:lnSpc>
                <a:spcPts val="5844"/>
              </a:lnSpc>
            </a:pPr>
          </a:p>
          <a:p>
            <a:pPr algn="ctr">
              <a:lnSpc>
                <a:spcPts val="5844"/>
              </a:lnSpc>
            </a:pPr>
          </a:p>
          <a:p>
            <a:pPr algn="ctr">
              <a:lnSpc>
                <a:spcPts val="5844"/>
              </a:lnSpc>
            </a:pPr>
            <a:r>
              <a:rPr lang="en-US" sz="4174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• No se pudo realizar la impresion 3D</a:t>
            </a:r>
          </a:p>
          <a:p>
            <a:pPr algn="ctr">
              <a:lnSpc>
                <a:spcPts val="5844"/>
              </a:lnSpc>
            </a:pPr>
          </a:p>
          <a:p>
            <a:pPr algn="ctr">
              <a:lnSpc>
                <a:spcPts val="5844"/>
              </a:lnSpc>
            </a:pPr>
          </a:p>
          <a:p>
            <a:pPr algn="ctr" marL="901276" indent="-450638" lvl="1">
              <a:lnSpc>
                <a:spcPts val="5844"/>
              </a:lnSpc>
              <a:buFont typeface="Arial"/>
              <a:buChar char="•"/>
            </a:pPr>
            <a:r>
              <a:rPr lang="en-US" sz="4174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Se rompió el modúlo de voltaje que nos proporcionaba energía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37780" y="-1028700"/>
            <a:ext cx="4243039" cy="4114800"/>
          </a:xfrm>
          <a:custGeom>
            <a:avLst/>
            <a:gdLst/>
            <a:ahLst/>
            <a:cxnLst/>
            <a:rect r="r" b="b" t="t" l="l"/>
            <a:pathLst>
              <a:path h="4114800" w="4243039">
                <a:moveTo>
                  <a:pt x="0" y="0"/>
                </a:moveTo>
                <a:lnTo>
                  <a:pt x="4243040" y="0"/>
                </a:lnTo>
                <a:lnTo>
                  <a:pt x="42430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80362" y="8821030"/>
            <a:ext cx="4200457" cy="4114800"/>
          </a:xfrm>
          <a:custGeom>
            <a:avLst/>
            <a:gdLst/>
            <a:ahLst/>
            <a:cxnLst/>
            <a:rect r="r" b="b" t="t" l="l"/>
            <a:pathLst>
              <a:path h="4114800" w="4200457">
                <a:moveTo>
                  <a:pt x="0" y="0"/>
                </a:moveTo>
                <a:lnTo>
                  <a:pt x="4200458" y="0"/>
                </a:lnTo>
                <a:lnTo>
                  <a:pt x="4200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379019">
            <a:off x="13403827" y="-2708454"/>
            <a:ext cx="3825046" cy="6075520"/>
          </a:xfrm>
          <a:custGeom>
            <a:avLst/>
            <a:gdLst/>
            <a:ahLst/>
            <a:cxnLst/>
            <a:rect r="r" b="b" t="t" l="l"/>
            <a:pathLst>
              <a:path h="6075520" w="3825046">
                <a:moveTo>
                  <a:pt x="0" y="0"/>
                </a:moveTo>
                <a:lnTo>
                  <a:pt x="3825046" y="0"/>
                </a:lnTo>
                <a:lnTo>
                  <a:pt x="3825046" y="6075520"/>
                </a:lnTo>
                <a:lnTo>
                  <a:pt x="0" y="6075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33450"/>
            <a:ext cx="3751659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C19767"/>
                </a:solidFill>
                <a:latin typeface="Bobby Jones"/>
                <a:ea typeface="Bobby Jones"/>
                <a:cs typeface="Bobby Jones"/>
                <a:sym typeface="Bobby Jones"/>
              </a:rPr>
              <a:t>PROBLEMATICAS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294" y="1271875"/>
            <a:ext cx="5519910" cy="7359879"/>
          </a:xfrm>
          <a:custGeom>
            <a:avLst/>
            <a:gdLst/>
            <a:ahLst/>
            <a:cxnLst/>
            <a:rect r="r" b="b" t="t" l="l"/>
            <a:pathLst>
              <a:path h="7359879" w="5519910">
                <a:moveTo>
                  <a:pt x="0" y="0"/>
                </a:moveTo>
                <a:lnTo>
                  <a:pt x="5519910" y="0"/>
                </a:lnTo>
                <a:lnTo>
                  <a:pt x="551991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4869" y="1271875"/>
            <a:ext cx="5519910" cy="7359879"/>
          </a:xfrm>
          <a:custGeom>
            <a:avLst/>
            <a:gdLst/>
            <a:ahLst/>
            <a:cxnLst/>
            <a:rect r="r" b="b" t="t" l="l"/>
            <a:pathLst>
              <a:path h="7359879" w="5519910">
                <a:moveTo>
                  <a:pt x="0" y="0"/>
                </a:moveTo>
                <a:lnTo>
                  <a:pt x="5519909" y="0"/>
                </a:lnTo>
                <a:lnTo>
                  <a:pt x="5519909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1053" y="1028700"/>
            <a:ext cx="5783222" cy="7710963"/>
          </a:xfrm>
          <a:custGeom>
            <a:avLst/>
            <a:gdLst/>
            <a:ahLst/>
            <a:cxnLst/>
            <a:rect r="r" b="b" t="t" l="l"/>
            <a:pathLst>
              <a:path h="7710963" w="5783222">
                <a:moveTo>
                  <a:pt x="0" y="0"/>
                </a:moveTo>
                <a:lnTo>
                  <a:pt x="5783222" y="0"/>
                </a:lnTo>
                <a:lnTo>
                  <a:pt x="5783222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3294" y="240663"/>
            <a:ext cx="5717977" cy="78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C19767"/>
                </a:solidFill>
                <a:latin typeface="Bobby Jones"/>
                <a:ea typeface="Bobby Jones"/>
                <a:cs typeface="Bobby Jones"/>
                <a:sym typeface="Bobby Jones"/>
              </a:rPr>
              <a:t>PROCESO Y DESARROLLO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346988" y="8803204"/>
            <a:ext cx="999854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CUando parecia funcionar bien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33678" y="8729662"/>
            <a:ext cx="462229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El dia que se rompio todo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11303" y="8631872"/>
            <a:ext cx="297962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66624"/>
                </a:solidFill>
                <a:latin typeface="Bobby Jones"/>
                <a:ea typeface="Bobby Jones"/>
                <a:cs typeface="Bobby Jones"/>
                <a:sym typeface="Bobby Jones"/>
              </a:rPr>
              <a:t>Conexión final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74497" y="4819967"/>
            <a:ext cx="1390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650974">
            <a:off x="14330852" y="6134027"/>
            <a:ext cx="5491784" cy="4916454"/>
          </a:xfrm>
          <a:custGeom>
            <a:avLst/>
            <a:gdLst/>
            <a:ahLst/>
            <a:cxnLst/>
            <a:rect r="r" b="b" t="t" l="l"/>
            <a:pathLst>
              <a:path h="4916454" w="5491784">
                <a:moveTo>
                  <a:pt x="0" y="0"/>
                </a:moveTo>
                <a:lnTo>
                  <a:pt x="5491783" y="0"/>
                </a:lnTo>
                <a:lnTo>
                  <a:pt x="5491783" y="4916454"/>
                </a:lnTo>
                <a:lnTo>
                  <a:pt x="0" y="491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0283" y="2316296"/>
            <a:ext cx="15046439" cy="6455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3A705E"/>
                </a:solidFill>
                <a:latin typeface="Bobby Jones"/>
                <a:ea typeface="Bobby Jones"/>
                <a:cs typeface="Bobby Jones"/>
                <a:sym typeface="Bobby Jones"/>
              </a:rPr>
              <a:t>Sensor de luz ambiental (fotorresistor)</a:t>
            </a:r>
          </a:p>
          <a:p>
            <a:pPr algn="ctr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3A705E"/>
                </a:solidFill>
                <a:latin typeface="Bobby Jones"/>
                <a:ea typeface="Bobby Jones"/>
                <a:cs typeface="Bobby Jones"/>
                <a:sym typeface="Bobby Jones"/>
              </a:rPr>
              <a:t>Sensor de humedad y temperatura (DTH11))</a:t>
            </a:r>
          </a:p>
          <a:p>
            <a:pPr algn="ctr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3A705E"/>
                </a:solidFill>
                <a:latin typeface="Bobby Jones"/>
                <a:ea typeface="Bobby Jones"/>
                <a:cs typeface="Bobby Jones"/>
                <a:sym typeface="Bobby Jones"/>
              </a:rPr>
              <a:t>Display I2C</a:t>
            </a:r>
          </a:p>
          <a:p>
            <a:pPr algn="ctr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3A705E"/>
                </a:solidFill>
                <a:latin typeface="Bobby Jones"/>
                <a:ea typeface="Bobby Jones"/>
                <a:cs typeface="Bobby Jones"/>
                <a:sym typeface="Bobby Jones"/>
              </a:rPr>
              <a:t>Bomba de agua pequeña</a:t>
            </a:r>
          </a:p>
          <a:p>
            <a:pPr algn="ctr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3A705E"/>
                </a:solidFill>
                <a:latin typeface="Bobby Jones"/>
                <a:ea typeface="Bobby Jones"/>
                <a:cs typeface="Bobby Jones"/>
                <a:sym typeface="Bobby Jones"/>
              </a:rPr>
              <a:t>Manguera para transportar el agua  ø=0.5cm</a:t>
            </a:r>
          </a:p>
          <a:p>
            <a:pPr algn="ctr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3A705E"/>
                </a:solidFill>
                <a:latin typeface="Bobby Jones"/>
                <a:ea typeface="Bobby Jones"/>
                <a:cs typeface="Bobby Jones"/>
                <a:sym typeface="Bobby Jones"/>
              </a:rPr>
              <a:t>Tira de led</a:t>
            </a:r>
          </a:p>
          <a:p>
            <a:pPr algn="ctr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3A705E"/>
                </a:solidFill>
                <a:latin typeface="Bobby Jones"/>
                <a:ea typeface="Bobby Jones"/>
                <a:cs typeface="Bobby Jones"/>
                <a:sym typeface="Bobby Jones"/>
              </a:rPr>
              <a:t>Arduino</a:t>
            </a:r>
          </a:p>
          <a:p>
            <a:pPr algn="ctr" marL="993125" indent="-496562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3A705E"/>
                </a:solidFill>
                <a:latin typeface="Bobby Jones"/>
                <a:ea typeface="Bobby Jones"/>
                <a:cs typeface="Bobby Jones"/>
                <a:sym typeface="Bobby Jones"/>
              </a:rPr>
              <a:t>Cables macho-macho, macho-hembra y hembra-hembra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19491" y="8802279"/>
            <a:ext cx="3771243" cy="1515292"/>
          </a:xfrm>
          <a:custGeom>
            <a:avLst/>
            <a:gdLst/>
            <a:ahLst/>
            <a:cxnLst/>
            <a:rect r="r" b="b" t="t" l="l"/>
            <a:pathLst>
              <a:path h="1515292" w="3771243">
                <a:moveTo>
                  <a:pt x="0" y="0"/>
                </a:moveTo>
                <a:lnTo>
                  <a:pt x="3771243" y="0"/>
                </a:lnTo>
                <a:lnTo>
                  <a:pt x="3771243" y="1515292"/>
                </a:lnTo>
                <a:lnTo>
                  <a:pt x="0" y="1515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73357">
            <a:off x="-498358" y="7797677"/>
            <a:ext cx="3054115" cy="3524496"/>
          </a:xfrm>
          <a:custGeom>
            <a:avLst/>
            <a:gdLst/>
            <a:ahLst/>
            <a:cxnLst/>
            <a:rect r="r" b="b" t="t" l="l"/>
            <a:pathLst>
              <a:path h="3524496" w="3054115">
                <a:moveTo>
                  <a:pt x="0" y="0"/>
                </a:moveTo>
                <a:lnTo>
                  <a:pt x="3054116" y="0"/>
                </a:lnTo>
                <a:lnTo>
                  <a:pt x="3054116" y="3524496"/>
                </a:lnTo>
                <a:lnTo>
                  <a:pt x="0" y="3524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05838" y="1873180"/>
            <a:ext cx="7215330" cy="384818"/>
          </a:xfrm>
          <a:custGeom>
            <a:avLst/>
            <a:gdLst/>
            <a:ahLst/>
            <a:cxnLst/>
            <a:rect r="r" b="b" t="t" l="l"/>
            <a:pathLst>
              <a:path h="384818" w="7215330">
                <a:moveTo>
                  <a:pt x="0" y="0"/>
                </a:moveTo>
                <a:lnTo>
                  <a:pt x="7215330" y="0"/>
                </a:lnTo>
                <a:lnTo>
                  <a:pt x="7215330" y="384817"/>
                </a:lnTo>
                <a:lnTo>
                  <a:pt x="0" y="384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757389">
            <a:off x="14872814" y="-1927205"/>
            <a:ext cx="2843649" cy="4516716"/>
          </a:xfrm>
          <a:custGeom>
            <a:avLst/>
            <a:gdLst/>
            <a:ahLst/>
            <a:cxnLst/>
            <a:rect r="r" b="b" t="t" l="l"/>
            <a:pathLst>
              <a:path h="4516716" w="2843649">
                <a:moveTo>
                  <a:pt x="0" y="0"/>
                </a:moveTo>
                <a:lnTo>
                  <a:pt x="2843649" y="0"/>
                </a:lnTo>
                <a:lnTo>
                  <a:pt x="2843649" y="4516716"/>
                </a:lnTo>
                <a:lnTo>
                  <a:pt x="0" y="4516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82234" y="102553"/>
            <a:ext cx="8723532" cy="1770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1"/>
              </a:lnSpc>
            </a:pPr>
            <a:r>
              <a:rPr lang="en-US" sz="10165">
                <a:solidFill>
                  <a:srgbClr val="C19767"/>
                </a:solidFill>
                <a:latin typeface="Bobby Jones"/>
                <a:ea typeface="Bobby Jones"/>
                <a:cs typeface="Bobby Jones"/>
                <a:sym typeface="Bobby Jones"/>
              </a:rPr>
              <a:t>Materiales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DAGXewuHnk8</dc:identifier>
  <dcterms:modified xsi:type="dcterms:W3CDTF">2011-08-01T06:04:30Z</dcterms:modified>
  <cp:revision>1</cp:revision>
  <dc:title>Jardin Inteligente</dc:title>
</cp:coreProperties>
</file>